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D7B30-4901-45D1-B056-C8E670754F9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B04941-6A6C-4337-BF2E-0ACCE8133BB2}">
      <dgm:prSet/>
      <dgm:spPr/>
      <dgm:t>
        <a:bodyPr/>
        <a:lstStyle/>
        <a:p>
          <a:r>
            <a:rPr lang="en-US"/>
            <a:t>Mobilna aplikacija za unaprijeđenje bolničkog sustava</a:t>
          </a:r>
        </a:p>
      </dgm:t>
    </dgm:pt>
    <dgm:pt modelId="{CEB685E8-CC8A-41D5-83B3-EAA2DD65B30B}" type="parTrans" cxnId="{A0D2F985-0BDA-40D3-A1EB-023354A750E8}">
      <dgm:prSet/>
      <dgm:spPr/>
      <dgm:t>
        <a:bodyPr/>
        <a:lstStyle/>
        <a:p>
          <a:endParaRPr lang="en-US"/>
        </a:p>
      </dgm:t>
    </dgm:pt>
    <dgm:pt modelId="{A012A064-9FF4-4D52-9DD5-8A68C5E59FFF}" type="sibTrans" cxnId="{A0D2F985-0BDA-40D3-A1EB-023354A750E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6856836-2DBC-4A1D-84B1-8B5F06B1D503}">
      <dgm:prSet/>
      <dgm:spPr/>
      <dgm:t>
        <a:bodyPr/>
        <a:lstStyle/>
        <a:p>
          <a:r>
            <a:rPr lang="en-US"/>
            <a:t>Brža i bolja povezanost pacijenata i djelatnika bolnice</a:t>
          </a:r>
        </a:p>
      </dgm:t>
    </dgm:pt>
    <dgm:pt modelId="{66C2F7C1-81AD-46D3-8C39-A9DBDE604BF6}" type="parTrans" cxnId="{1656506F-9E31-48DB-97FC-EC054330B198}">
      <dgm:prSet/>
      <dgm:spPr/>
      <dgm:t>
        <a:bodyPr/>
        <a:lstStyle/>
        <a:p>
          <a:endParaRPr lang="en-US"/>
        </a:p>
      </dgm:t>
    </dgm:pt>
    <dgm:pt modelId="{AFD3CC66-4D39-4A9B-92E5-FD9C6766AF65}" type="sibTrans" cxnId="{1656506F-9E31-48DB-97FC-EC054330B19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5D7ADF5E-98B1-4E42-B8D6-A851DEB70E79}">
      <dgm:prSet/>
      <dgm:spPr/>
      <dgm:t>
        <a:bodyPr/>
        <a:lstStyle/>
        <a:p>
          <a:r>
            <a:rPr lang="en-US"/>
            <a:t>Smanjenje redova u bolnici</a:t>
          </a:r>
        </a:p>
      </dgm:t>
    </dgm:pt>
    <dgm:pt modelId="{C49AEA67-F015-40E9-A653-50D27ED00613}" type="parTrans" cxnId="{5A70B8E0-83AA-4131-86DB-4BB757C195EE}">
      <dgm:prSet/>
      <dgm:spPr/>
      <dgm:t>
        <a:bodyPr/>
        <a:lstStyle/>
        <a:p>
          <a:endParaRPr lang="en-US"/>
        </a:p>
      </dgm:t>
    </dgm:pt>
    <dgm:pt modelId="{90024DA4-7AA9-42A4-8E34-DC94DEDBDC1A}" type="sibTrans" cxnId="{5A70B8E0-83AA-4131-86DB-4BB757C195E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6A6672E-E32C-4448-A80C-A637DC927B9C}">
      <dgm:prSet/>
      <dgm:spPr/>
      <dgm:t>
        <a:bodyPr/>
        <a:lstStyle/>
        <a:p>
          <a:r>
            <a:rPr lang="en-US"/>
            <a:t>Pravovremena intervencija</a:t>
          </a:r>
        </a:p>
      </dgm:t>
    </dgm:pt>
    <dgm:pt modelId="{EE9895E1-F3E4-4B8F-9705-6BEC6DDB8816}" type="parTrans" cxnId="{DD1ADD37-4E89-4C8A-AC97-D740BF872D8E}">
      <dgm:prSet/>
      <dgm:spPr/>
      <dgm:t>
        <a:bodyPr/>
        <a:lstStyle/>
        <a:p>
          <a:endParaRPr lang="en-US"/>
        </a:p>
      </dgm:t>
    </dgm:pt>
    <dgm:pt modelId="{81F7442F-FEDB-47D4-9611-101E48CE6E76}" type="sibTrans" cxnId="{DD1ADD37-4E89-4C8A-AC97-D740BF872D8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A8CA7BE-860F-42C8-95A6-2BDC1A5F36A8}" type="pres">
      <dgm:prSet presAssocID="{FE0D7B30-4901-45D1-B056-C8E670754F9C}" presName="Name0" presStyleCnt="0">
        <dgm:presLayoutVars>
          <dgm:animLvl val="lvl"/>
          <dgm:resizeHandles val="exact"/>
        </dgm:presLayoutVars>
      </dgm:prSet>
      <dgm:spPr/>
    </dgm:pt>
    <dgm:pt modelId="{15CFAB87-16AC-45EC-B700-9E41CA3F0258}" type="pres">
      <dgm:prSet presAssocID="{23B04941-6A6C-4337-BF2E-0ACCE8133BB2}" presName="compositeNode" presStyleCnt="0">
        <dgm:presLayoutVars>
          <dgm:bulletEnabled val="1"/>
        </dgm:presLayoutVars>
      </dgm:prSet>
      <dgm:spPr/>
    </dgm:pt>
    <dgm:pt modelId="{EEEE1E7E-454B-4DF2-AC43-405327B8225D}" type="pres">
      <dgm:prSet presAssocID="{23B04941-6A6C-4337-BF2E-0ACCE8133BB2}" presName="bgRect" presStyleLbl="bgAccFollowNode1" presStyleIdx="0" presStyleCnt="4"/>
      <dgm:spPr/>
    </dgm:pt>
    <dgm:pt modelId="{FB9E00D5-99FE-4A53-8D77-D538BCF9234B}" type="pres">
      <dgm:prSet presAssocID="{A012A064-9FF4-4D52-9DD5-8A68C5E59FFF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4BDF5A8-6E0D-4866-BCAB-11AC83712FC9}" type="pres">
      <dgm:prSet presAssocID="{23B04941-6A6C-4337-BF2E-0ACCE8133BB2}" presName="bottomLine" presStyleLbl="alignNode1" presStyleIdx="1" presStyleCnt="8">
        <dgm:presLayoutVars/>
      </dgm:prSet>
      <dgm:spPr/>
    </dgm:pt>
    <dgm:pt modelId="{D252661F-551E-4658-A8EB-888D2A769DC7}" type="pres">
      <dgm:prSet presAssocID="{23B04941-6A6C-4337-BF2E-0ACCE8133BB2}" presName="nodeText" presStyleLbl="bgAccFollowNode1" presStyleIdx="0" presStyleCnt="4">
        <dgm:presLayoutVars>
          <dgm:bulletEnabled val="1"/>
        </dgm:presLayoutVars>
      </dgm:prSet>
      <dgm:spPr/>
    </dgm:pt>
    <dgm:pt modelId="{7FBCCC09-58B1-49F7-9633-7E819B54A741}" type="pres">
      <dgm:prSet presAssocID="{A012A064-9FF4-4D52-9DD5-8A68C5E59FFF}" presName="sibTrans" presStyleCnt="0"/>
      <dgm:spPr/>
    </dgm:pt>
    <dgm:pt modelId="{118A2400-1E41-4355-B15A-72DE34572F2B}" type="pres">
      <dgm:prSet presAssocID="{66856836-2DBC-4A1D-84B1-8B5F06B1D503}" presName="compositeNode" presStyleCnt="0">
        <dgm:presLayoutVars>
          <dgm:bulletEnabled val="1"/>
        </dgm:presLayoutVars>
      </dgm:prSet>
      <dgm:spPr/>
    </dgm:pt>
    <dgm:pt modelId="{B6719282-9303-46DF-8284-FB500D1AF65D}" type="pres">
      <dgm:prSet presAssocID="{66856836-2DBC-4A1D-84B1-8B5F06B1D503}" presName="bgRect" presStyleLbl="bgAccFollowNode1" presStyleIdx="1" presStyleCnt="4"/>
      <dgm:spPr/>
    </dgm:pt>
    <dgm:pt modelId="{5784A910-3B7B-48F1-8A4C-0F857522C265}" type="pres">
      <dgm:prSet presAssocID="{AFD3CC66-4D39-4A9B-92E5-FD9C6766AF65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5383C17D-C35B-48F8-9161-E01D98005D44}" type="pres">
      <dgm:prSet presAssocID="{66856836-2DBC-4A1D-84B1-8B5F06B1D503}" presName="bottomLine" presStyleLbl="alignNode1" presStyleIdx="3" presStyleCnt="8">
        <dgm:presLayoutVars/>
      </dgm:prSet>
      <dgm:spPr/>
    </dgm:pt>
    <dgm:pt modelId="{7E71578C-8718-4F71-8A6C-204EA724AD61}" type="pres">
      <dgm:prSet presAssocID="{66856836-2DBC-4A1D-84B1-8B5F06B1D503}" presName="nodeText" presStyleLbl="bgAccFollowNode1" presStyleIdx="1" presStyleCnt="4">
        <dgm:presLayoutVars>
          <dgm:bulletEnabled val="1"/>
        </dgm:presLayoutVars>
      </dgm:prSet>
      <dgm:spPr/>
    </dgm:pt>
    <dgm:pt modelId="{E722FED8-3EF5-48EC-9B9D-A98FB86D7ED1}" type="pres">
      <dgm:prSet presAssocID="{AFD3CC66-4D39-4A9B-92E5-FD9C6766AF65}" presName="sibTrans" presStyleCnt="0"/>
      <dgm:spPr/>
    </dgm:pt>
    <dgm:pt modelId="{6F2C4D28-E03E-409F-B9B7-50C9EFD9A73C}" type="pres">
      <dgm:prSet presAssocID="{5D7ADF5E-98B1-4E42-B8D6-A851DEB70E79}" presName="compositeNode" presStyleCnt="0">
        <dgm:presLayoutVars>
          <dgm:bulletEnabled val="1"/>
        </dgm:presLayoutVars>
      </dgm:prSet>
      <dgm:spPr/>
    </dgm:pt>
    <dgm:pt modelId="{D93137D8-A849-400C-8B45-892E89C4340C}" type="pres">
      <dgm:prSet presAssocID="{5D7ADF5E-98B1-4E42-B8D6-A851DEB70E79}" presName="bgRect" presStyleLbl="bgAccFollowNode1" presStyleIdx="2" presStyleCnt="4"/>
      <dgm:spPr/>
    </dgm:pt>
    <dgm:pt modelId="{B47B9E32-22CB-4F01-8E23-3C5936820A0D}" type="pres">
      <dgm:prSet presAssocID="{90024DA4-7AA9-42A4-8E34-DC94DEDBDC1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6798A249-BACE-47D5-86A6-B83CE6CCE83E}" type="pres">
      <dgm:prSet presAssocID="{5D7ADF5E-98B1-4E42-B8D6-A851DEB70E79}" presName="bottomLine" presStyleLbl="alignNode1" presStyleIdx="5" presStyleCnt="8">
        <dgm:presLayoutVars/>
      </dgm:prSet>
      <dgm:spPr/>
    </dgm:pt>
    <dgm:pt modelId="{8D3D75D1-9F33-406E-8D86-F0CBF4E1A1D4}" type="pres">
      <dgm:prSet presAssocID="{5D7ADF5E-98B1-4E42-B8D6-A851DEB70E79}" presName="nodeText" presStyleLbl="bgAccFollowNode1" presStyleIdx="2" presStyleCnt="4">
        <dgm:presLayoutVars>
          <dgm:bulletEnabled val="1"/>
        </dgm:presLayoutVars>
      </dgm:prSet>
      <dgm:spPr/>
    </dgm:pt>
    <dgm:pt modelId="{F2950E79-30C2-4A7A-81F4-F35E4D6CAEAE}" type="pres">
      <dgm:prSet presAssocID="{90024DA4-7AA9-42A4-8E34-DC94DEDBDC1A}" presName="sibTrans" presStyleCnt="0"/>
      <dgm:spPr/>
    </dgm:pt>
    <dgm:pt modelId="{A77103E3-ED00-4C7E-B11A-21D80D4F2CEC}" type="pres">
      <dgm:prSet presAssocID="{86A6672E-E32C-4448-A80C-A637DC927B9C}" presName="compositeNode" presStyleCnt="0">
        <dgm:presLayoutVars>
          <dgm:bulletEnabled val="1"/>
        </dgm:presLayoutVars>
      </dgm:prSet>
      <dgm:spPr/>
    </dgm:pt>
    <dgm:pt modelId="{1E1BB13F-F53A-408F-A28B-884378936710}" type="pres">
      <dgm:prSet presAssocID="{86A6672E-E32C-4448-A80C-A637DC927B9C}" presName="bgRect" presStyleLbl="bgAccFollowNode1" presStyleIdx="3" presStyleCnt="4"/>
      <dgm:spPr/>
    </dgm:pt>
    <dgm:pt modelId="{C60F91FE-032C-4A34-BB3E-2B487EEE56E2}" type="pres">
      <dgm:prSet presAssocID="{81F7442F-FEDB-47D4-9611-101E48CE6E76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C3A8707-35BC-4B8C-904C-7E7D6EA78ABD}" type="pres">
      <dgm:prSet presAssocID="{86A6672E-E32C-4448-A80C-A637DC927B9C}" presName="bottomLine" presStyleLbl="alignNode1" presStyleIdx="7" presStyleCnt="8">
        <dgm:presLayoutVars/>
      </dgm:prSet>
      <dgm:spPr/>
    </dgm:pt>
    <dgm:pt modelId="{46C89DEE-3854-4A8C-9C3A-40572F1E74BB}" type="pres">
      <dgm:prSet presAssocID="{86A6672E-E32C-4448-A80C-A637DC927B9C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6D2F902-AED7-47B9-A273-E325ADBCCA6A}" type="presOf" srcId="{5D7ADF5E-98B1-4E42-B8D6-A851DEB70E79}" destId="{8D3D75D1-9F33-406E-8D86-F0CBF4E1A1D4}" srcOrd="1" destOrd="0" presId="urn:microsoft.com/office/officeart/2016/7/layout/BasicLinearProcessNumbered"/>
    <dgm:cxn modelId="{A9A91705-418F-411B-9AA2-0D7CC464A09B}" type="presOf" srcId="{66856836-2DBC-4A1D-84B1-8B5F06B1D503}" destId="{7E71578C-8718-4F71-8A6C-204EA724AD61}" srcOrd="1" destOrd="0" presId="urn:microsoft.com/office/officeart/2016/7/layout/BasicLinearProcessNumbered"/>
    <dgm:cxn modelId="{8F7C4707-4832-49A7-9B65-60D7481080E6}" type="presOf" srcId="{86A6672E-E32C-4448-A80C-A637DC927B9C}" destId="{46C89DEE-3854-4A8C-9C3A-40572F1E74BB}" srcOrd="1" destOrd="0" presId="urn:microsoft.com/office/officeart/2016/7/layout/BasicLinearProcessNumbered"/>
    <dgm:cxn modelId="{D6813528-BCB9-4A2A-AFA6-E61623135966}" type="presOf" srcId="{23B04941-6A6C-4337-BF2E-0ACCE8133BB2}" destId="{EEEE1E7E-454B-4DF2-AC43-405327B8225D}" srcOrd="0" destOrd="0" presId="urn:microsoft.com/office/officeart/2016/7/layout/BasicLinearProcessNumbered"/>
    <dgm:cxn modelId="{DD1ADD37-4E89-4C8A-AC97-D740BF872D8E}" srcId="{FE0D7B30-4901-45D1-B056-C8E670754F9C}" destId="{86A6672E-E32C-4448-A80C-A637DC927B9C}" srcOrd="3" destOrd="0" parTransId="{EE9895E1-F3E4-4B8F-9705-6BEC6DDB8816}" sibTransId="{81F7442F-FEDB-47D4-9611-101E48CE6E76}"/>
    <dgm:cxn modelId="{F3C2B939-D420-4D15-B3C3-2A72FE67F4C9}" type="presOf" srcId="{66856836-2DBC-4A1D-84B1-8B5F06B1D503}" destId="{B6719282-9303-46DF-8284-FB500D1AF65D}" srcOrd="0" destOrd="0" presId="urn:microsoft.com/office/officeart/2016/7/layout/BasicLinearProcessNumbered"/>
    <dgm:cxn modelId="{5E44EC3F-72A9-401A-91FE-FE93B31ED0E8}" type="presOf" srcId="{90024DA4-7AA9-42A4-8E34-DC94DEDBDC1A}" destId="{B47B9E32-22CB-4F01-8E23-3C5936820A0D}" srcOrd="0" destOrd="0" presId="urn:microsoft.com/office/officeart/2016/7/layout/BasicLinearProcessNumbered"/>
    <dgm:cxn modelId="{E148BD61-F7DB-40F3-A322-7BCEC2FDA271}" type="presOf" srcId="{5D7ADF5E-98B1-4E42-B8D6-A851DEB70E79}" destId="{D93137D8-A849-400C-8B45-892E89C4340C}" srcOrd="0" destOrd="0" presId="urn:microsoft.com/office/officeart/2016/7/layout/BasicLinearProcessNumbered"/>
    <dgm:cxn modelId="{1656506F-9E31-48DB-97FC-EC054330B198}" srcId="{FE0D7B30-4901-45D1-B056-C8E670754F9C}" destId="{66856836-2DBC-4A1D-84B1-8B5F06B1D503}" srcOrd="1" destOrd="0" parTransId="{66C2F7C1-81AD-46D3-8C39-A9DBDE604BF6}" sibTransId="{AFD3CC66-4D39-4A9B-92E5-FD9C6766AF65}"/>
    <dgm:cxn modelId="{B08A0C55-287C-4B02-896D-CC7D2F65BC67}" type="presOf" srcId="{81F7442F-FEDB-47D4-9611-101E48CE6E76}" destId="{C60F91FE-032C-4A34-BB3E-2B487EEE56E2}" srcOrd="0" destOrd="0" presId="urn:microsoft.com/office/officeart/2016/7/layout/BasicLinearProcessNumbered"/>
    <dgm:cxn modelId="{81F8787A-A072-463A-A30F-107CF0D2ED59}" type="presOf" srcId="{A012A064-9FF4-4D52-9DD5-8A68C5E59FFF}" destId="{FB9E00D5-99FE-4A53-8D77-D538BCF9234B}" srcOrd="0" destOrd="0" presId="urn:microsoft.com/office/officeart/2016/7/layout/BasicLinearProcessNumbered"/>
    <dgm:cxn modelId="{E68ED37F-4E01-43DC-853E-95E82979CC22}" type="presOf" srcId="{86A6672E-E32C-4448-A80C-A637DC927B9C}" destId="{1E1BB13F-F53A-408F-A28B-884378936710}" srcOrd="0" destOrd="0" presId="urn:microsoft.com/office/officeart/2016/7/layout/BasicLinearProcessNumbered"/>
    <dgm:cxn modelId="{A0D2F985-0BDA-40D3-A1EB-023354A750E8}" srcId="{FE0D7B30-4901-45D1-B056-C8E670754F9C}" destId="{23B04941-6A6C-4337-BF2E-0ACCE8133BB2}" srcOrd="0" destOrd="0" parTransId="{CEB685E8-CC8A-41D5-83B3-EAA2DD65B30B}" sibTransId="{A012A064-9FF4-4D52-9DD5-8A68C5E59FFF}"/>
    <dgm:cxn modelId="{35115CB7-E1DC-473A-9230-7562B00FA701}" type="presOf" srcId="{23B04941-6A6C-4337-BF2E-0ACCE8133BB2}" destId="{D252661F-551E-4658-A8EB-888D2A769DC7}" srcOrd="1" destOrd="0" presId="urn:microsoft.com/office/officeart/2016/7/layout/BasicLinearProcessNumbered"/>
    <dgm:cxn modelId="{62C8B1D1-6F17-4342-9845-A1646450D22A}" type="presOf" srcId="{AFD3CC66-4D39-4A9B-92E5-FD9C6766AF65}" destId="{5784A910-3B7B-48F1-8A4C-0F857522C265}" srcOrd="0" destOrd="0" presId="urn:microsoft.com/office/officeart/2016/7/layout/BasicLinearProcessNumbered"/>
    <dgm:cxn modelId="{5A70B8E0-83AA-4131-86DB-4BB757C195EE}" srcId="{FE0D7B30-4901-45D1-B056-C8E670754F9C}" destId="{5D7ADF5E-98B1-4E42-B8D6-A851DEB70E79}" srcOrd="2" destOrd="0" parTransId="{C49AEA67-F015-40E9-A653-50D27ED00613}" sibTransId="{90024DA4-7AA9-42A4-8E34-DC94DEDBDC1A}"/>
    <dgm:cxn modelId="{FD1731E4-2824-4404-B3AA-F2B773E5345E}" type="presOf" srcId="{FE0D7B30-4901-45D1-B056-C8E670754F9C}" destId="{EA8CA7BE-860F-42C8-95A6-2BDC1A5F36A8}" srcOrd="0" destOrd="0" presId="urn:microsoft.com/office/officeart/2016/7/layout/BasicLinearProcessNumbered"/>
    <dgm:cxn modelId="{42E66B32-40F3-4332-8D02-1ED954F903FA}" type="presParOf" srcId="{EA8CA7BE-860F-42C8-95A6-2BDC1A5F36A8}" destId="{15CFAB87-16AC-45EC-B700-9E41CA3F0258}" srcOrd="0" destOrd="0" presId="urn:microsoft.com/office/officeart/2016/7/layout/BasicLinearProcessNumbered"/>
    <dgm:cxn modelId="{7C6A0E78-CACA-4138-A97D-2113D04D400E}" type="presParOf" srcId="{15CFAB87-16AC-45EC-B700-9E41CA3F0258}" destId="{EEEE1E7E-454B-4DF2-AC43-405327B8225D}" srcOrd="0" destOrd="0" presId="urn:microsoft.com/office/officeart/2016/7/layout/BasicLinearProcessNumbered"/>
    <dgm:cxn modelId="{BD1D59DD-570F-4D66-8419-7D1764472210}" type="presParOf" srcId="{15CFAB87-16AC-45EC-B700-9E41CA3F0258}" destId="{FB9E00D5-99FE-4A53-8D77-D538BCF9234B}" srcOrd="1" destOrd="0" presId="urn:microsoft.com/office/officeart/2016/7/layout/BasicLinearProcessNumbered"/>
    <dgm:cxn modelId="{12C8052C-5D83-4F64-9199-0E2FD6C89F7F}" type="presParOf" srcId="{15CFAB87-16AC-45EC-B700-9E41CA3F0258}" destId="{74BDF5A8-6E0D-4866-BCAB-11AC83712FC9}" srcOrd="2" destOrd="0" presId="urn:microsoft.com/office/officeart/2016/7/layout/BasicLinearProcessNumbered"/>
    <dgm:cxn modelId="{8F4F3D3C-0807-40B6-9D1A-136BE537F160}" type="presParOf" srcId="{15CFAB87-16AC-45EC-B700-9E41CA3F0258}" destId="{D252661F-551E-4658-A8EB-888D2A769DC7}" srcOrd="3" destOrd="0" presId="urn:microsoft.com/office/officeart/2016/7/layout/BasicLinearProcessNumbered"/>
    <dgm:cxn modelId="{7F9062A1-524E-4B29-9D0E-C2F61601E685}" type="presParOf" srcId="{EA8CA7BE-860F-42C8-95A6-2BDC1A5F36A8}" destId="{7FBCCC09-58B1-49F7-9633-7E819B54A741}" srcOrd="1" destOrd="0" presId="urn:microsoft.com/office/officeart/2016/7/layout/BasicLinearProcessNumbered"/>
    <dgm:cxn modelId="{8EBBF7A7-37DA-4ECB-AB70-981676D0CA0B}" type="presParOf" srcId="{EA8CA7BE-860F-42C8-95A6-2BDC1A5F36A8}" destId="{118A2400-1E41-4355-B15A-72DE34572F2B}" srcOrd="2" destOrd="0" presId="urn:microsoft.com/office/officeart/2016/7/layout/BasicLinearProcessNumbered"/>
    <dgm:cxn modelId="{78306A33-DFEB-473F-91C3-655604BDB8BF}" type="presParOf" srcId="{118A2400-1E41-4355-B15A-72DE34572F2B}" destId="{B6719282-9303-46DF-8284-FB500D1AF65D}" srcOrd="0" destOrd="0" presId="urn:microsoft.com/office/officeart/2016/7/layout/BasicLinearProcessNumbered"/>
    <dgm:cxn modelId="{D8C97F1F-456E-46B7-8BCC-66A34554E10F}" type="presParOf" srcId="{118A2400-1E41-4355-B15A-72DE34572F2B}" destId="{5784A910-3B7B-48F1-8A4C-0F857522C265}" srcOrd="1" destOrd="0" presId="urn:microsoft.com/office/officeart/2016/7/layout/BasicLinearProcessNumbered"/>
    <dgm:cxn modelId="{BFCCD1C1-2711-497F-BABB-7B43E04C3AA9}" type="presParOf" srcId="{118A2400-1E41-4355-B15A-72DE34572F2B}" destId="{5383C17D-C35B-48F8-9161-E01D98005D44}" srcOrd="2" destOrd="0" presId="urn:microsoft.com/office/officeart/2016/7/layout/BasicLinearProcessNumbered"/>
    <dgm:cxn modelId="{5CAB06D9-C0FC-4D3E-8C36-981E55CB7324}" type="presParOf" srcId="{118A2400-1E41-4355-B15A-72DE34572F2B}" destId="{7E71578C-8718-4F71-8A6C-204EA724AD61}" srcOrd="3" destOrd="0" presId="urn:microsoft.com/office/officeart/2016/7/layout/BasicLinearProcessNumbered"/>
    <dgm:cxn modelId="{B467385D-1A93-4567-80CD-4FE6A6453F88}" type="presParOf" srcId="{EA8CA7BE-860F-42C8-95A6-2BDC1A5F36A8}" destId="{E722FED8-3EF5-48EC-9B9D-A98FB86D7ED1}" srcOrd="3" destOrd="0" presId="urn:microsoft.com/office/officeart/2016/7/layout/BasicLinearProcessNumbered"/>
    <dgm:cxn modelId="{B6458E14-23EF-4B1A-B1E2-03CF051A33AA}" type="presParOf" srcId="{EA8CA7BE-860F-42C8-95A6-2BDC1A5F36A8}" destId="{6F2C4D28-E03E-409F-B9B7-50C9EFD9A73C}" srcOrd="4" destOrd="0" presId="urn:microsoft.com/office/officeart/2016/7/layout/BasicLinearProcessNumbered"/>
    <dgm:cxn modelId="{3B99890E-08B2-4EE5-8B48-6F71D6061930}" type="presParOf" srcId="{6F2C4D28-E03E-409F-B9B7-50C9EFD9A73C}" destId="{D93137D8-A849-400C-8B45-892E89C4340C}" srcOrd="0" destOrd="0" presId="urn:microsoft.com/office/officeart/2016/7/layout/BasicLinearProcessNumbered"/>
    <dgm:cxn modelId="{F0A21398-EAEE-4BBC-A6FE-8D5A94AFF669}" type="presParOf" srcId="{6F2C4D28-E03E-409F-B9B7-50C9EFD9A73C}" destId="{B47B9E32-22CB-4F01-8E23-3C5936820A0D}" srcOrd="1" destOrd="0" presId="urn:microsoft.com/office/officeart/2016/7/layout/BasicLinearProcessNumbered"/>
    <dgm:cxn modelId="{08E42E5F-AF4A-4A7B-A9D1-99F6A31AFAFF}" type="presParOf" srcId="{6F2C4D28-E03E-409F-B9B7-50C9EFD9A73C}" destId="{6798A249-BACE-47D5-86A6-B83CE6CCE83E}" srcOrd="2" destOrd="0" presId="urn:microsoft.com/office/officeart/2016/7/layout/BasicLinearProcessNumbered"/>
    <dgm:cxn modelId="{E43E7EAF-F460-4379-8C44-F2A095924598}" type="presParOf" srcId="{6F2C4D28-E03E-409F-B9B7-50C9EFD9A73C}" destId="{8D3D75D1-9F33-406E-8D86-F0CBF4E1A1D4}" srcOrd="3" destOrd="0" presId="urn:microsoft.com/office/officeart/2016/7/layout/BasicLinearProcessNumbered"/>
    <dgm:cxn modelId="{945CCE47-E8FE-431D-891E-763F55941DBD}" type="presParOf" srcId="{EA8CA7BE-860F-42C8-95A6-2BDC1A5F36A8}" destId="{F2950E79-30C2-4A7A-81F4-F35E4D6CAEAE}" srcOrd="5" destOrd="0" presId="urn:microsoft.com/office/officeart/2016/7/layout/BasicLinearProcessNumbered"/>
    <dgm:cxn modelId="{7F1B6149-A3A9-45FD-9549-8C43C4F4BA45}" type="presParOf" srcId="{EA8CA7BE-860F-42C8-95A6-2BDC1A5F36A8}" destId="{A77103E3-ED00-4C7E-B11A-21D80D4F2CEC}" srcOrd="6" destOrd="0" presId="urn:microsoft.com/office/officeart/2016/7/layout/BasicLinearProcessNumbered"/>
    <dgm:cxn modelId="{43B39C23-3CCD-41F8-B934-3716AB5B3208}" type="presParOf" srcId="{A77103E3-ED00-4C7E-B11A-21D80D4F2CEC}" destId="{1E1BB13F-F53A-408F-A28B-884378936710}" srcOrd="0" destOrd="0" presId="urn:microsoft.com/office/officeart/2016/7/layout/BasicLinearProcessNumbered"/>
    <dgm:cxn modelId="{FEDACD03-CE9A-4464-B9EF-BF67DB15F086}" type="presParOf" srcId="{A77103E3-ED00-4C7E-B11A-21D80D4F2CEC}" destId="{C60F91FE-032C-4A34-BB3E-2B487EEE56E2}" srcOrd="1" destOrd="0" presId="urn:microsoft.com/office/officeart/2016/7/layout/BasicLinearProcessNumbered"/>
    <dgm:cxn modelId="{8355658E-0E1D-4B5B-A241-E5E45AF10510}" type="presParOf" srcId="{A77103E3-ED00-4C7E-B11A-21D80D4F2CEC}" destId="{7C3A8707-35BC-4B8C-904C-7E7D6EA78ABD}" srcOrd="2" destOrd="0" presId="urn:microsoft.com/office/officeart/2016/7/layout/BasicLinearProcessNumbered"/>
    <dgm:cxn modelId="{02860521-3CE1-4C91-8517-47530D77C39E}" type="presParOf" srcId="{A77103E3-ED00-4C7E-B11A-21D80D4F2CEC}" destId="{46C89DEE-3854-4A8C-9C3A-40572F1E74B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E1E7E-454B-4DF2-AC43-405327B8225D}">
      <dsp:nvSpPr>
        <dsp:cNvPr id="0" name=""/>
        <dsp:cNvSpPr/>
      </dsp:nvSpPr>
      <dsp:spPr>
        <a:xfrm>
          <a:off x="2946" y="226351"/>
          <a:ext cx="2337792" cy="32729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63" tIns="330200" rIns="1822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Mobilna aplikacija za unaprijeđenje bolničkog sustava</a:t>
          </a:r>
        </a:p>
      </dsp:txBody>
      <dsp:txXfrm>
        <a:off x="2946" y="1470056"/>
        <a:ext cx="2337792" cy="1963745"/>
      </dsp:txXfrm>
    </dsp:sp>
    <dsp:sp modelId="{FB9E00D5-99FE-4A53-8D77-D538BCF9234B}">
      <dsp:nvSpPr>
        <dsp:cNvPr id="0" name=""/>
        <dsp:cNvSpPr/>
      </dsp:nvSpPr>
      <dsp:spPr>
        <a:xfrm>
          <a:off x="680906" y="553642"/>
          <a:ext cx="981872" cy="9818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51" tIns="12700" rIns="765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24698" y="697434"/>
        <a:ext cx="694288" cy="694288"/>
      </dsp:txXfrm>
    </dsp:sp>
    <dsp:sp modelId="{74BDF5A8-6E0D-4866-BCAB-11AC83712FC9}">
      <dsp:nvSpPr>
        <dsp:cNvPr id="0" name=""/>
        <dsp:cNvSpPr/>
      </dsp:nvSpPr>
      <dsp:spPr>
        <a:xfrm>
          <a:off x="2946" y="3499188"/>
          <a:ext cx="23377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6719282-9303-46DF-8284-FB500D1AF65D}">
      <dsp:nvSpPr>
        <dsp:cNvPr id="0" name=""/>
        <dsp:cNvSpPr/>
      </dsp:nvSpPr>
      <dsp:spPr>
        <a:xfrm>
          <a:off x="2574518" y="226351"/>
          <a:ext cx="2337792" cy="327290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63" tIns="330200" rIns="1822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Brža i bolja povezanost pacijenata i djelatnika bolnice</a:t>
          </a:r>
        </a:p>
      </dsp:txBody>
      <dsp:txXfrm>
        <a:off x="2574518" y="1470056"/>
        <a:ext cx="2337792" cy="1963745"/>
      </dsp:txXfrm>
    </dsp:sp>
    <dsp:sp modelId="{5784A910-3B7B-48F1-8A4C-0F857522C265}">
      <dsp:nvSpPr>
        <dsp:cNvPr id="0" name=""/>
        <dsp:cNvSpPr/>
      </dsp:nvSpPr>
      <dsp:spPr>
        <a:xfrm>
          <a:off x="3252477" y="553642"/>
          <a:ext cx="981872" cy="9818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51" tIns="12700" rIns="765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396269" y="697434"/>
        <a:ext cx="694288" cy="694288"/>
      </dsp:txXfrm>
    </dsp:sp>
    <dsp:sp modelId="{5383C17D-C35B-48F8-9161-E01D98005D44}">
      <dsp:nvSpPr>
        <dsp:cNvPr id="0" name=""/>
        <dsp:cNvSpPr/>
      </dsp:nvSpPr>
      <dsp:spPr>
        <a:xfrm>
          <a:off x="2574518" y="3499188"/>
          <a:ext cx="23377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3137D8-A849-400C-8B45-892E89C4340C}">
      <dsp:nvSpPr>
        <dsp:cNvPr id="0" name=""/>
        <dsp:cNvSpPr/>
      </dsp:nvSpPr>
      <dsp:spPr>
        <a:xfrm>
          <a:off x="5146089" y="226351"/>
          <a:ext cx="2337792" cy="327290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63" tIns="330200" rIns="1822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Smanjenje redova u bolnici</a:t>
          </a:r>
        </a:p>
      </dsp:txBody>
      <dsp:txXfrm>
        <a:off x="5146089" y="1470056"/>
        <a:ext cx="2337792" cy="1963745"/>
      </dsp:txXfrm>
    </dsp:sp>
    <dsp:sp modelId="{B47B9E32-22CB-4F01-8E23-3C5936820A0D}">
      <dsp:nvSpPr>
        <dsp:cNvPr id="0" name=""/>
        <dsp:cNvSpPr/>
      </dsp:nvSpPr>
      <dsp:spPr>
        <a:xfrm>
          <a:off x="5824049" y="553642"/>
          <a:ext cx="981872" cy="9818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51" tIns="12700" rIns="765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5967841" y="697434"/>
        <a:ext cx="694288" cy="694288"/>
      </dsp:txXfrm>
    </dsp:sp>
    <dsp:sp modelId="{6798A249-BACE-47D5-86A6-B83CE6CCE83E}">
      <dsp:nvSpPr>
        <dsp:cNvPr id="0" name=""/>
        <dsp:cNvSpPr/>
      </dsp:nvSpPr>
      <dsp:spPr>
        <a:xfrm>
          <a:off x="5146089" y="3499188"/>
          <a:ext cx="233779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1BB13F-F53A-408F-A28B-884378936710}">
      <dsp:nvSpPr>
        <dsp:cNvPr id="0" name=""/>
        <dsp:cNvSpPr/>
      </dsp:nvSpPr>
      <dsp:spPr>
        <a:xfrm>
          <a:off x="7717661" y="226351"/>
          <a:ext cx="2337792" cy="327290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263" tIns="330200" rIns="1822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Pravovremena intervencija</a:t>
          </a:r>
        </a:p>
      </dsp:txBody>
      <dsp:txXfrm>
        <a:off x="7717661" y="1470056"/>
        <a:ext cx="2337792" cy="1963745"/>
      </dsp:txXfrm>
    </dsp:sp>
    <dsp:sp modelId="{C60F91FE-032C-4A34-BB3E-2B487EEE56E2}">
      <dsp:nvSpPr>
        <dsp:cNvPr id="0" name=""/>
        <dsp:cNvSpPr/>
      </dsp:nvSpPr>
      <dsp:spPr>
        <a:xfrm>
          <a:off x="8395620" y="553642"/>
          <a:ext cx="981872" cy="9818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551" tIns="12700" rIns="765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539412" y="697434"/>
        <a:ext cx="694288" cy="694288"/>
      </dsp:txXfrm>
    </dsp:sp>
    <dsp:sp modelId="{7C3A8707-35BC-4B8C-904C-7E7D6EA78ABD}">
      <dsp:nvSpPr>
        <dsp:cNvPr id="0" name=""/>
        <dsp:cNvSpPr/>
      </dsp:nvSpPr>
      <dsp:spPr>
        <a:xfrm>
          <a:off x="7717661" y="3499188"/>
          <a:ext cx="23377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90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12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41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6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8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3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2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2/3/2020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0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174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35" r:id="rId5"/>
    <p:sldLayoutId id="2147483741" r:id="rId6"/>
    <p:sldLayoutId id="2147483742" r:id="rId7"/>
    <p:sldLayoutId id="2147483732" r:id="rId8"/>
    <p:sldLayoutId id="2147483733" r:id="rId9"/>
    <p:sldLayoutId id="2147483734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DC180A-4263-4999-B8E2-A7670073A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8796" b="661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8" name="Rectangle 15">
            <a:extLst>
              <a:ext uri="{FF2B5EF4-FFF2-40B4-BE49-F238E27FC236}">
                <a16:creationId xmlns:a16="http://schemas.microsoft.com/office/drawing/2014/main" id="{DB4A12B6-EF0D-43E8-8C17-4FAD4D276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lumMod val="85000"/>
              <a:lumOff val="15000"/>
              <a:alpha val="93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AE107525-0C02-447F-8A3F-553320A72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7C1EC738-5A52-49D3-AA71-25ED71400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>
            <a:normAutofit/>
          </a:bodyPr>
          <a:lstStyle/>
          <a:p>
            <a:r>
              <a:rPr lang="en-US" dirty="0"/>
              <a:t>BIS  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DA269B6-A623-4792-A7A7-951A5B0BA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Ana Šundov, 242</a:t>
            </a: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AB7A42E3-05D8-4A0B-9D4E-20EF581E5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1">
            <a:extLst>
              <a:ext uri="{FF2B5EF4-FFF2-40B4-BE49-F238E27FC236}">
                <a16:creationId xmlns:a16="http://schemas.microsoft.com/office/drawing/2014/main" id="{6EE9A54B-189D-4645-8254-FDC4210EC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3">
            <a:extLst>
              <a:ext uri="{FF2B5EF4-FFF2-40B4-BE49-F238E27FC236}">
                <a16:creationId xmlns:a16="http://schemas.microsoft.com/office/drawing/2014/main" id="{511CE48F-D5E4-4520-AF1E-8F85CFBDA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5">
            <a:extLst>
              <a:ext uri="{FF2B5EF4-FFF2-40B4-BE49-F238E27FC236}">
                <a16:creationId xmlns:a16="http://schemas.microsoft.com/office/drawing/2014/main" id="{41448851-39AD-4943-BF9C-C50704E08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6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313955D9-E841-4366-BAFB-50997C8B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Ideja</a:t>
            </a:r>
            <a:r>
              <a:rPr lang="en-US" dirty="0"/>
              <a:t>:</a:t>
            </a:r>
            <a:endParaRPr lang="en-US"/>
          </a:p>
        </p:txBody>
      </p:sp>
      <p:graphicFrame>
        <p:nvGraphicFramePr>
          <p:cNvPr id="7" name="Rezervirano mjesto sadržaja 4">
            <a:extLst>
              <a:ext uri="{FF2B5EF4-FFF2-40B4-BE49-F238E27FC236}">
                <a16:creationId xmlns:a16="http://schemas.microsoft.com/office/drawing/2014/main" id="{734A87A2-D69E-4E4E-921B-BD17D9290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651816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72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2BCF07F-4918-4956-B964-550E8D7B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5" name="Rezervirano mjesto sadržaja 4" descr="Slika na kojoj se prikazuje računalo, snimka zaslona, prijenosnik, monitor&#10;&#10;Opis je automatski generiran">
            <a:extLst>
              <a:ext uri="{FF2B5EF4-FFF2-40B4-BE49-F238E27FC236}">
                <a16:creationId xmlns:a16="http://schemas.microsoft.com/office/drawing/2014/main" id="{EE2376AB-638B-414B-8C1F-C1C4FC50C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2" t="4742" r="46381" b="17072"/>
          <a:stretch/>
        </p:blipFill>
        <p:spPr>
          <a:xfrm>
            <a:off x="8747759" y="1020771"/>
            <a:ext cx="2264147" cy="4801867"/>
          </a:xfrm>
          <a:prstGeom prst="rect">
            <a:avLst/>
          </a:prstGeom>
        </p:spPr>
      </p:pic>
      <p:pic>
        <p:nvPicPr>
          <p:cNvPr id="8" name="Slika 7" descr="Slika na kojoj se prikazuje snimka zaslona, monitor, na zatvorenom, elektronički&#10;&#10;Opis je automatski generiran">
            <a:extLst>
              <a:ext uri="{FF2B5EF4-FFF2-40B4-BE49-F238E27FC236}">
                <a16:creationId xmlns:a16="http://schemas.microsoft.com/office/drawing/2014/main" id="{DF5B74E0-7B4F-4F2C-9443-DEEDEC6AC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t="29368" r="42189" b="59447"/>
          <a:stretch/>
        </p:blipFill>
        <p:spPr>
          <a:xfrm>
            <a:off x="850669" y="4494409"/>
            <a:ext cx="7246395" cy="12996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8FC88DF-FC9F-4FC4-9E33-DFD646C2D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C729EC1-EDA9-44F6-BF40-9E4A1CBB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849" y="1348844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b="0" cap="all" spc="-100"/>
              <a:t>Start screen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F550E-7E91-4E00-BAD3-903071C7F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737B27-2FDB-4819-8276-3E1BE412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BEB561-DF70-4557-BEBF-2FE29C662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BC40AF-6E9A-4A96-A533-FEB9BB900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19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lika 8" descr="Slika na kojoj se prikazuje snimka zaslona, monitor, na zatvorenom, računalo&#10;&#10;Opis je automatski generiran">
            <a:extLst>
              <a:ext uri="{FF2B5EF4-FFF2-40B4-BE49-F238E27FC236}">
                <a16:creationId xmlns:a16="http://schemas.microsoft.com/office/drawing/2014/main" id="{74FB6387-B863-4A8C-8885-87B67B64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62136" r="30824" b="29370"/>
          <a:stretch/>
        </p:blipFill>
        <p:spPr>
          <a:xfrm>
            <a:off x="351478" y="5460629"/>
            <a:ext cx="5317729" cy="748090"/>
          </a:xfrm>
          <a:prstGeom prst="rect">
            <a:avLst/>
          </a:prstGeom>
        </p:spPr>
      </p:pic>
      <p:pic>
        <p:nvPicPr>
          <p:cNvPr id="7" name="Slika 6" descr="Slika na kojoj se prikazuje snimka zaslona, računalo, monitor, na zatvorenom&#10;&#10;Opis je automatski generiran">
            <a:extLst>
              <a:ext uri="{FF2B5EF4-FFF2-40B4-BE49-F238E27FC236}">
                <a16:creationId xmlns:a16="http://schemas.microsoft.com/office/drawing/2014/main" id="{93960982-2E91-4979-8B39-530DCAE90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21877" r="42476" b="27896"/>
          <a:stretch/>
        </p:blipFill>
        <p:spPr>
          <a:xfrm>
            <a:off x="351478" y="643466"/>
            <a:ext cx="5317729" cy="44276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0685" y="643466"/>
            <a:ext cx="5452527" cy="556525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6628" y="806336"/>
            <a:ext cx="5120640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60CFE65-6FD1-48A0-BC74-DCD6D638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307" y="1172096"/>
            <a:ext cx="4633416" cy="155178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Prijava</a:t>
            </a:r>
          </a:p>
        </p:txBody>
      </p:sp>
      <p:pic>
        <p:nvPicPr>
          <p:cNvPr id="5" name="Rezervirano mjesto sadržaja 4" descr="Slika na kojoj se prikazuje snimka zaslona, računalo, prijenosnik, crno&#10;&#10;Opis je automatski generiran">
            <a:extLst>
              <a:ext uri="{FF2B5EF4-FFF2-40B4-BE49-F238E27FC236}">
                <a16:creationId xmlns:a16="http://schemas.microsoft.com/office/drawing/2014/main" id="{A0B637B1-EDBB-4818-866A-48F7548E5B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1" t="4396" r="46454" b="16967"/>
          <a:stretch/>
        </p:blipFill>
        <p:spPr>
          <a:xfrm>
            <a:off x="8821138" y="936241"/>
            <a:ext cx="2336557" cy="49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2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F5D7769-CDD3-4416-9DC3-383D8C67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100" b="0" cap="all" spc="-100">
                <a:solidFill>
                  <a:schemeClr val="bg1"/>
                </a:solidFill>
              </a:rPr>
              <a:t>Start izbornik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zervirano mjesto sadržaja 4" descr="Slika na kojoj se prikazuje računalo, crno, sjedenje, monitor&#10;&#10;Opis je automatski generiran">
            <a:extLst>
              <a:ext uri="{FF2B5EF4-FFF2-40B4-BE49-F238E27FC236}">
                <a16:creationId xmlns:a16="http://schemas.microsoft.com/office/drawing/2014/main" id="{A047C39D-CBF1-43A3-A50F-EF7A7F44F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t="4396" r="46325" b="17428"/>
          <a:stretch/>
        </p:blipFill>
        <p:spPr>
          <a:xfrm>
            <a:off x="7150925" y="645106"/>
            <a:ext cx="2593527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74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5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9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B1B9DFD-B292-4F4B-B6B1-5F795F4C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46" y="1586655"/>
            <a:ext cx="4602152" cy="93907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0" cap="all" spc="-100" dirty="0" err="1"/>
              <a:t>Unos</a:t>
            </a:r>
            <a:r>
              <a:rPr lang="en-US" sz="3200" b="0" cap="all" spc="-100" dirty="0"/>
              <a:t> u </a:t>
            </a:r>
            <a:r>
              <a:rPr lang="en-US" sz="3200" b="0" cap="all" spc="-100" dirty="0" err="1"/>
              <a:t>bazu</a:t>
            </a:r>
            <a:endParaRPr lang="en-US" sz="3200" b="0" cap="all" spc="-100" dirty="0"/>
          </a:p>
        </p:txBody>
      </p:sp>
      <p:pic>
        <p:nvPicPr>
          <p:cNvPr id="11" name="Slika 10" descr="Slika na kojoj se prikazuje snimka zaslona, elektronički, monitor, računalo&#10;&#10;Opis je automatski generiran">
            <a:extLst>
              <a:ext uri="{FF2B5EF4-FFF2-40B4-BE49-F238E27FC236}">
                <a16:creationId xmlns:a16="http://schemas.microsoft.com/office/drawing/2014/main" id="{72E30291-5C80-43D4-9FA7-FC1913CD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2" t="17171" r="25487" b="57144"/>
          <a:stretch/>
        </p:blipFill>
        <p:spPr>
          <a:xfrm>
            <a:off x="404690" y="2959464"/>
            <a:ext cx="5706486" cy="2145166"/>
          </a:xfrm>
          <a:prstGeom prst="rect">
            <a:avLst/>
          </a:prstGeom>
        </p:spPr>
      </p:pic>
      <p:pic>
        <p:nvPicPr>
          <p:cNvPr id="7" name="Slika 6" descr="Slika na kojoj se prikazuje snimka zaslona, računalo, monitor, prijenosnik&#10;&#10;Opis je automatski generiran">
            <a:extLst>
              <a:ext uri="{FF2B5EF4-FFF2-40B4-BE49-F238E27FC236}">
                <a16:creationId xmlns:a16="http://schemas.microsoft.com/office/drawing/2014/main" id="{F584E689-FC0A-4043-9525-AA78E8852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5" t="4660" r="46408" b="18058"/>
          <a:stretch/>
        </p:blipFill>
        <p:spPr>
          <a:xfrm>
            <a:off x="9225570" y="621425"/>
            <a:ext cx="2414553" cy="5093575"/>
          </a:xfrm>
          <a:prstGeom prst="rect">
            <a:avLst/>
          </a:prstGeom>
        </p:spPr>
      </p:pic>
      <p:pic>
        <p:nvPicPr>
          <p:cNvPr id="5" name="Rezervirano mjesto sadržaja 4" descr="Slika na kojoj se prikazuje snimka zaslona, računalo, monitor, prijenosnik&#10;&#10;Opis je automatski generiran">
            <a:extLst>
              <a:ext uri="{FF2B5EF4-FFF2-40B4-BE49-F238E27FC236}">
                <a16:creationId xmlns:a16="http://schemas.microsoft.com/office/drawing/2014/main" id="{19595F9B-5D01-46F0-A6CA-8CAAE50795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0" t="3705" r="46325" b="17658"/>
          <a:stretch/>
        </p:blipFill>
        <p:spPr>
          <a:xfrm>
            <a:off x="6623686" y="621425"/>
            <a:ext cx="2360050" cy="509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4207190-D5CC-4DBE-B6A6-395AD0AD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350" y="5114195"/>
            <a:ext cx="4602152" cy="939074"/>
          </a:xfrm>
        </p:spPr>
        <p:txBody>
          <a:bodyPr>
            <a:normAutofit/>
          </a:bodyPr>
          <a:lstStyle/>
          <a:p>
            <a:r>
              <a:rPr lang="en-US" sz="3200" dirty="0" err="1"/>
              <a:t>Naručivanje</a:t>
            </a:r>
            <a:r>
              <a:rPr lang="en-US" sz="3200" dirty="0"/>
              <a:t> </a:t>
            </a:r>
            <a:r>
              <a:rPr lang="en-US" sz="3200" dirty="0" err="1"/>
              <a:t>nalaza</a:t>
            </a:r>
            <a:endParaRPr lang="en-US" sz="3200" dirty="0"/>
          </a:p>
        </p:txBody>
      </p:sp>
      <p:pic>
        <p:nvPicPr>
          <p:cNvPr id="7" name="Slika 6" descr="Slika na kojoj se prikazuje elektronički, snimka zaslona, monitor, računalo&#10;&#10;Opis je automatski generiran">
            <a:extLst>
              <a:ext uri="{FF2B5EF4-FFF2-40B4-BE49-F238E27FC236}">
                <a16:creationId xmlns:a16="http://schemas.microsoft.com/office/drawing/2014/main" id="{A5E0F880-A9AF-4AE5-A8CA-246E2AA91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58511" r="49247" b="16246"/>
          <a:stretch/>
        </p:blipFill>
        <p:spPr>
          <a:xfrm>
            <a:off x="404690" y="1988745"/>
            <a:ext cx="5539411" cy="2880509"/>
          </a:xfrm>
          <a:prstGeom prst="rect">
            <a:avLst/>
          </a:prstGeom>
        </p:spPr>
      </p:pic>
      <p:pic>
        <p:nvPicPr>
          <p:cNvPr id="5" name="Rezervirano mjesto sadržaja 4" descr="Slika na kojoj se prikazuje snimka zaslona, računalo, crno, monitor&#10;&#10;Opis je automatski generiran">
            <a:extLst>
              <a:ext uri="{FF2B5EF4-FFF2-40B4-BE49-F238E27FC236}">
                <a16:creationId xmlns:a16="http://schemas.microsoft.com/office/drawing/2014/main" id="{7602E29B-4F03-456A-9C39-1F0E9660B7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1" t="3935" r="46584" b="17658"/>
          <a:stretch/>
        </p:blipFill>
        <p:spPr>
          <a:xfrm>
            <a:off x="8119533" y="788192"/>
            <a:ext cx="2035786" cy="432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ervirano mjesto sadržaja 4" descr="Slika na kojoj se prikazuje monitor, računalo, snimka zaslona, crno&#10;&#10;Opis je automatski generiran">
            <a:extLst>
              <a:ext uri="{FF2B5EF4-FFF2-40B4-BE49-F238E27FC236}">
                <a16:creationId xmlns:a16="http://schemas.microsoft.com/office/drawing/2014/main" id="{661431DE-E06F-4D7A-A98E-315180C3A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2" t="4000" r="46521" b="17320"/>
          <a:stretch/>
        </p:blipFill>
        <p:spPr>
          <a:xfrm>
            <a:off x="2440640" y="645106"/>
            <a:ext cx="2607341" cy="55646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F885A71-B8D8-4E27-9F64-5DA6F85E3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b="0" cap="all" spc="-100">
                <a:solidFill>
                  <a:schemeClr val="bg1"/>
                </a:solidFill>
              </a:rPr>
              <a:t>Moji nalazi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42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D7B8A97-A55C-4B63-9224-277C84F4B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ervirano mjesto sadržaja 4" descr="Slika na kojoj se prikazuje snimka zaslona, crno, računalo, sjedenje&#10;&#10;Opis je automatski generiran">
            <a:extLst>
              <a:ext uri="{FF2B5EF4-FFF2-40B4-BE49-F238E27FC236}">
                <a16:creationId xmlns:a16="http://schemas.microsoft.com/office/drawing/2014/main" id="{525F569B-CD32-4E9C-BA2C-0CF4F0AD1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1" t="4627" r="46195" b="18119"/>
          <a:stretch/>
        </p:blipFill>
        <p:spPr>
          <a:xfrm>
            <a:off x="993008" y="233264"/>
            <a:ext cx="1804895" cy="37556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E8C82B-29EE-43B6-90D9-4C3463486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243" y="239052"/>
            <a:ext cx="2722671" cy="2474937"/>
          </a:xfrm>
          <a:prstGeom prst="rect">
            <a:avLst/>
          </a:prstGeom>
          <a:solidFill>
            <a:srgbClr val="754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E2D67D-01A2-4277-8EA0-1560E7E95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4154694"/>
            <a:ext cx="3324388" cy="2470041"/>
          </a:xfrm>
          <a:prstGeom prst="rect">
            <a:avLst/>
          </a:prstGeom>
          <a:solidFill>
            <a:srgbClr val="754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lika 6" descr="Slika na kojoj se prikazuje snimka zaslona, računalo, crno, monitor&#10;&#10;Opis je automatski generiran">
            <a:extLst>
              <a:ext uri="{FF2B5EF4-FFF2-40B4-BE49-F238E27FC236}">
                <a16:creationId xmlns:a16="http://schemas.microsoft.com/office/drawing/2014/main" id="{79BFD392-AECC-47FD-83AE-18651A6891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0" t="4271" r="46262" b="18188"/>
          <a:stretch/>
        </p:blipFill>
        <p:spPr>
          <a:xfrm>
            <a:off x="4155247" y="2874858"/>
            <a:ext cx="1796668" cy="37498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6A5D548-4865-4D5F-97A6-2D8C1657B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9451" y="233264"/>
            <a:ext cx="5362178" cy="6391471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FB280C-BA0C-49DC-926F-5BB41ADF0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8711" y="374903"/>
            <a:ext cx="510365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68A3F92-D417-4E44-A512-D52EBC5F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079" y="2743199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 err="1"/>
              <a:t>Informativne</a:t>
            </a:r>
            <a:r>
              <a:rPr lang="en-US" sz="4000" dirty="0"/>
              <a:t> </a:t>
            </a:r>
            <a:r>
              <a:rPr lang="en-US" sz="4000" dirty="0" err="1"/>
              <a:t>stranice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6828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</Words>
  <Application>Microsoft Office PowerPoint</Application>
  <PresentationFormat>Široki zaslon</PresentationFormat>
  <Paragraphs>18</Paragraphs>
  <Slides>9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3" baseType="lpstr">
      <vt:lpstr>Century Schoolbook</vt:lpstr>
      <vt:lpstr>Franklin Gothic Book</vt:lpstr>
      <vt:lpstr>Garamond</vt:lpstr>
      <vt:lpstr>SavonVTI</vt:lpstr>
      <vt:lpstr>BIS  </vt:lpstr>
      <vt:lpstr>Ideja:</vt:lpstr>
      <vt:lpstr>Start screen</vt:lpstr>
      <vt:lpstr>Prijava</vt:lpstr>
      <vt:lpstr>Start izbornik</vt:lpstr>
      <vt:lpstr>Unos u bazu</vt:lpstr>
      <vt:lpstr>Naručivanje nalaza</vt:lpstr>
      <vt:lpstr>Moji nalazi</vt:lpstr>
      <vt:lpstr>Informativne stranice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  </dc:title>
  <dc:creator>Ana Šundov</dc:creator>
  <cp:lastModifiedBy>Ana Šundov</cp:lastModifiedBy>
  <cp:revision>2</cp:revision>
  <dcterms:created xsi:type="dcterms:W3CDTF">2020-02-03T20:27:17Z</dcterms:created>
  <dcterms:modified xsi:type="dcterms:W3CDTF">2020-02-03T20:32:08Z</dcterms:modified>
</cp:coreProperties>
</file>